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16" name="Google Shape;416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7" name="Google Shape;417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Waze Churn Prevention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8" name="Google Shape;418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EDA Summary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9" name="Google Shape;419;p16"/>
          <p:cNvSpPr txBox="1"/>
          <p:nvPr/>
        </p:nvSpPr>
        <p:spPr>
          <a:xfrm>
            <a:off x="287625" y="1915175"/>
            <a:ext cx="69153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This report provides a summary of information found during exploratory data analysis.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188700" y="4063950"/>
            <a:ext cx="3000000" cy="58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03200" lvl="0" marL="2286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There is no difference of churn rate based on how long ago users started using Waze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203200" lvl="0" marL="22860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Device type does not affect churn rate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203200" lvl="0" marL="22860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Distance driven per day is positively correlated with churn rate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03200" lvl="0" marL="22860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Number of driving days is negatively correlated with churn rate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203200" lvl="0" marL="22860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Nearly all variables are right-skewed or uniformly distributed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203200" lvl="0" marL="228600" rtl="0" algn="l">
              <a:spcBef>
                <a:spcPts val="70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Some variables contained extremely high outliers</a:t>
            </a:r>
            <a:endParaRPr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3395325" y="8036100"/>
            <a:ext cx="4201800" cy="14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3200" lvl="0" marL="2286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Perform more in-depth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 statistical analysis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on the variables in the data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to determine their impact on user churn.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203200" lvl="0" marL="228600" rtl="0" algn="l">
              <a:spcBef>
                <a:spcPts val="1700"/>
              </a:spcBef>
              <a:spcAft>
                <a:spcPts val="170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Create a machine learning model to predict if a user will churn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2" name="Google Shape;4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8438" y="3921075"/>
            <a:ext cx="3835574" cy="1815426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16"/>
          <p:cNvSpPr txBox="1"/>
          <p:nvPr/>
        </p:nvSpPr>
        <p:spPr>
          <a:xfrm>
            <a:off x="3553275" y="5863200"/>
            <a:ext cx="3885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Churn rate grows as days between driving days grows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